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4" y="5254284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9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7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5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8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7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5" y="7035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4" y="309491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7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5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9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7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7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29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29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1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1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5" y="14069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1" y="7034"/>
            <a:ext cx="9136967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5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2C422F2-55EB-45B4-BD04-40386B3F7E29}" type="datetimeFigureOut">
              <a:rPr lang="es-ES" smtClean="0"/>
              <a:pPr/>
              <a:t>31/01/2010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1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8849805-395D-4BF9-9B98-1F70AEF0B02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latin typeface="Comic Sans MS" pitchFamily="66" charset="0"/>
              </a:rPr>
              <a:t>Microprocesador 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1800" b="1" dirty="0" smtClean="0">
                <a:solidFill>
                  <a:schemeClr val="bg1"/>
                </a:solidFill>
                <a:latin typeface="Comic Sans MS" pitchFamily="66" charset="0"/>
              </a:rPr>
              <a:t>Es un chip o circuito integrado que hace la función de cerebro del ordenador.</a:t>
            </a:r>
          </a:p>
          <a:p>
            <a:r>
              <a:rPr lang="es-ES" sz="1800" b="1" dirty="0" smtClean="0">
                <a:solidFill>
                  <a:schemeClr val="bg1"/>
                </a:solidFill>
                <a:latin typeface="Comic Sans MS" pitchFamily="66" charset="0"/>
              </a:rPr>
              <a:t>Tiene dentro cientos de millones de transistores y otros componentes electrónicos</a:t>
            </a:r>
            <a:endParaRPr lang="es-ES" sz="1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3570">
            <a:off x="3067896" y="3733877"/>
            <a:ext cx="2726203" cy="238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uiExpand="1" build="p"/>
      <p:bldP spid="3" grpId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57167"/>
            <a:ext cx="8229600" cy="1428760"/>
          </a:xfrm>
        </p:spPr>
        <p:txBody>
          <a:bodyPr>
            <a:noAutofit/>
          </a:bodyPr>
          <a:lstStyle/>
          <a:p>
            <a:endParaRPr lang="es-ES" sz="1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El microprocesador se encarga de recibir toda la información proveniente de los periféricos de entrada, procesarla y enviar los resultados a los periféricos de salida</a:t>
            </a:r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>
              <a:buNone/>
            </a:pPr>
            <a:endParaRPr lang="es-ES" sz="1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El </a:t>
            </a:r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chip está recubierto por una cápsula de cerámica que lo protege. En su parte inferior dispone de cientos de patas, o pines, que sirven para conectarlo con el resto de componentes de ordenador.</a:t>
            </a:r>
          </a:p>
          <a:p>
            <a:endParaRPr lang="es-ES" sz="1600" dirty="0">
              <a:latin typeface="Comic Sans MS" pitchFamily="66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500570"/>
            <a:ext cx="1571636" cy="15001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77218">
            <a:off x="4308807" y="4276335"/>
            <a:ext cx="2936877" cy="2143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decel="100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>
                <a:latin typeface="Comic Sans MS" pitchFamily="66" charset="0"/>
              </a:rPr>
              <a:t>¿Donde está el microprocesador?</a:t>
            </a:r>
            <a:endParaRPr lang="es-ES" dirty="0">
              <a:latin typeface="Comic Sans MS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El microprocesador se coloca en la placa base, en un zócalo preparado especialmente para acogerlo y permitir que sea fácilmente sustituido en caso de necesidad.</a:t>
            </a:r>
            <a:endParaRPr lang="es-ES_tradnl" sz="18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3214686"/>
            <a:ext cx="3500463" cy="232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9" y="4000505"/>
            <a:ext cx="4009160" cy="267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6 Conector recto de flecha"/>
          <p:cNvCxnSpPr/>
          <p:nvPr/>
        </p:nvCxnSpPr>
        <p:spPr>
          <a:xfrm>
            <a:off x="5072067" y="4071943"/>
            <a:ext cx="1143008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16200000" flipH="1">
            <a:off x="1785918" y="3500438"/>
            <a:ext cx="642942" cy="642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1800" dirty="0" smtClean="0">
                <a:solidFill>
                  <a:schemeClr val="bg1"/>
                </a:solidFill>
                <a:latin typeface="Comic Sans MS" pitchFamily="66" charset="0"/>
              </a:rPr>
              <a:t>El microprocesador, se calienta, debido a los miles de transistores que hay en su interior. Por ello, lleva encima un ventilador. </a:t>
            </a:r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1" y="3286124"/>
            <a:ext cx="3275915" cy="261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98</TotalTime>
  <Words>151</Words>
  <Application>Microsoft Office PowerPoint</Application>
  <PresentationFormat>Presentación en pantalla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Brío</vt:lpstr>
      <vt:lpstr>Microprocesador </vt:lpstr>
      <vt:lpstr>Diapositiva 2</vt:lpstr>
      <vt:lpstr>¿Donde está el microprocesador?</vt:lpstr>
      <vt:lpstr>Diapositiva 4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Microprocesador</dc:title>
  <dc:creator>Alicia</dc:creator>
  <cp:lastModifiedBy>Alicia</cp:lastModifiedBy>
  <cp:revision>16</cp:revision>
  <dcterms:created xsi:type="dcterms:W3CDTF">2010-01-19T22:01:47Z</dcterms:created>
  <dcterms:modified xsi:type="dcterms:W3CDTF">2010-01-31T13:30:54Z</dcterms:modified>
</cp:coreProperties>
</file>